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357166"/>
            <a:ext cx="8429684" cy="6143668"/>
          </a:xfrm>
        </p:spPr>
        <p:txBody>
          <a:bodyPr/>
          <a:lstStyle/>
          <a:p>
            <a:pPr algn="l"/>
            <a:endParaRPr lang="ru-RU" dirty="0" smtClean="0"/>
          </a:p>
          <a:p>
            <a:pPr algn="l"/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58" y="285728"/>
          <a:ext cx="8501122" cy="6357982"/>
        </p:xfrm>
        <a:graphic>
          <a:graphicData uri="http://schemas.openxmlformats.org/drawingml/2006/table">
            <a:tbl>
              <a:tblPr/>
              <a:tblGrid>
                <a:gridCol w="4929222"/>
                <a:gridCol w="3571900"/>
              </a:tblGrid>
              <a:tr h="635798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patch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slope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brook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twilight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dandelion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cowslip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yearling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nervous tension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bumblebee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thistle-bloom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culvert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warren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wade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decency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post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nettle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passerby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shrewd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buoyant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humming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queer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oppressive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fade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nibble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scratch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spin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reek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tower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crouch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wrinkle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reassure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creak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429684" cy="607223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9600" dirty="0" smtClean="0"/>
              <a:t>- учить </a:t>
            </a:r>
            <a:r>
              <a:rPr lang="ru-RU" sz="9600" dirty="0" smtClean="0"/>
              <a:t>слова</a:t>
            </a:r>
            <a:r>
              <a:rPr lang="ru-RU" sz="9600" dirty="0" smtClean="0"/>
              <a:t>;</a:t>
            </a:r>
          </a:p>
          <a:p>
            <a:pPr>
              <a:buNone/>
            </a:pPr>
            <a:endParaRPr lang="ru-RU" sz="9600" dirty="0" smtClean="0"/>
          </a:p>
          <a:p>
            <a:pPr>
              <a:buNone/>
            </a:pPr>
            <a:r>
              <a:rPr lang="en-US" sz="9500" dirty="0" smtClean="0"/>
              <a:t>                    </a:t>
            </a:r>
            <a:endParaRPr lang="ru-RU" sz="9500" dirty="0" smtClean="0"/>
          </a:p>
          <a:p>
            <a:pPr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9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96</Words>
  <PresentationFormat>Экран (4:3)</PresentationFormat>
  <Paragraphs>36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ЖЕНЯ</dc:creator>
  <cp:lastModifiedBy>ЖЕНЯ</cp:lastModifiedBy>
  <cp:revision>17</cp:revision>
  <dcterms:created xsi:type="dcterms:W3CDTF">2017-01-31T15:34:08Z</dcterms:created>
  <dcterms:modified xsi:type="dcterms:W3CDTF">2017-02-07T19:14:57Z</dcterms:modified>
</cp:coreProperties>
</file>